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4" r:id="rId3"/>
    <p:sldId id="259" r:id="rId4"/>
    <p:sldId id="260" r:id="rId5"/>
    <p:sldId id="261" r:id="rId6"/>
    <p:sldId id="262" r:id="rId7"/>
    <p:sldId id="258" r:id="rId8"/>
    <p:sldId id="263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4655"/>
  </p:normalViewPr>
  <p:slideViewPr>
    <p:cSldViewPr snapToGrid="0">
      <p:cViewPr>
        <p:scale>
          <a:sx n="107" d="100"/>
          <a:sy n="107" d="100"/>
        </p:scale>
        <p:origin x="-44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3545F-4E2D-DF42-A540-C39D865B76D6}" type="datetimeFigureOut">
              <a:rPr lang="en-US" smtClean="0"/>
              <a:t>12/7/23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28803-7D84-544F-92E1-AFDBDAAA26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975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228803-7D84-544F-92E1-AFDBDAAA26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2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56FB-E05E-443F-88A1-CFC906389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4727" y="1597961"/>
            <a:ext cx="9144000" cy="31623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DA97A-281B-4A77-9D2C-C5E6A860E6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727" y="4902488"/>
            <a:ext cx="9144000" cy="985075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D7BAE-E194-4223-BB4E-5E487863F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1F6C9-7279-4DF8-9462-3EFEFA03F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57072-0A38-49AD-8D0D-0E42DD488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10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89E81-5CFF-4A28-B9C8-5D54E51D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A4CC8-DCB0-4E94-98A7-236E3D186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F802-21C2-44B2-A419-55469D82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DB709-08FF-4C4A-8670-4CCA9146F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5375-1CC8-4950-8439-877451C4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03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8BDF0-A155-454D-B3E2-AD15D0905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73242" y="827313"/>
            <a:ext cx="2280557" cy="5061857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44E0D-96EC-4B35-BA5C-5DAFCC728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27313"/>
            <a:ext cx="8115300" cy="506185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ADC4E-9FB1-439F-B0FB-47F47B342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E406-061A-4440-BA75-3B684FC8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D93CF-F5F3-4897-A51E-47D577FD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1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98199-C6CF-4DFF-A750-435F06CC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2D5EB-F993-411F-9DBA-971321FC0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D216-27F9-4078-8349-ABC9F614A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4F8A8-FBA7-4F25-ADEA-AF346495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609F8-5897-4724-8FA6-3EFDE8F2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4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C0F0C-7BA8-490D-B4C9-CCE145DCD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1709738"/>
            <a:ext cx="9143999" cy="305052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90E61-B837-4BE4-9BC7-6AF706BCC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6" y="4902488"/>
            <a:ext cx="9143999" cy="98507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2E15F-E46D-44C6-9FB9-07B0BC545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F6955-3667-4857-B35A-9E12F7988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4B309-D15E-4FA1-9B8D-8C1F3B56C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72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219AB-91F9-4F80-9B5D-2E6FE925F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9F334-D0CF-4DFD-BAA9-3ECD639B1F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7362" y="2227809"/>
            <a:ext cx="4942438" cy="39491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E0B5D-4613-4DA7-BA20-58B19BE8A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27809"/>
            <a:ext cx="4855265" cy="39491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11AB-0603-424D-BC42-0CEAB3562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3AA2AC-0C5F-4835-BE47-D780C298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C54C0-DFDA-4778-9EE8-5E5C30E05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477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F3603-5B09-4916-8324-A6BDAB4E0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6" y="365125"/>
            <a:ext cx="994273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4073C-C15B-4218-9B84-675895517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4725" y="1681163"/>
            <a:ext cx="491285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116D27-36F6-440B-A9BE-8B9499047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4726" y="2505075"/>
            <a:ext cx="4912849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2010D-7AC4-4A70-A211-6A2927411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85526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AE85B5-3350-49A4-86A1-E5DAED491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85526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3E874-D08B-4D81-B82D-5DF242E4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74067-0FFA-41C3-A3A6-E8907CC32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947985-FBC0-4118-8877-2E327F637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581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0282-3DE7-4AB9-83AC-AFEDD22AF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A7436C-706A-443F-86CD-4444C828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B53292-7EA5-45D0-957F-636A44FC0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76F59D-34BB-462C-B506-040B9E982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97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E55245-AB52-41B4-9B28-55E6527DA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3B8AE-58B0-4FDF-8430-9D8D3DD53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E4D91-8619-43C1-841B-B5F47DE01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084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DA660-DF93-4947-B93F-BF118D3B5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457200"/>
            <a:ext cx="368729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292E-B3E1-4FD6-A7FA-C165BAC21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844277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B0ECC-817B-4A71-AFB5-FC60A2BC3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253343"/>
            <a:ext cx="3687298" cy="3615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88E0B-6135-4F59-A35A-2CA1A8BA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0DEF36-4037-4E6D-988F-CC8E3F11C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5C0D2D-D878-4723-A002-5A601EFB4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01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C59D5-B8A1-4C9C-A61F-E082A4433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727" y="720433"/>
            <a:ext cx="3687298" cy="15873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B4F5F-E6E7-45C3-B35C-80F81FB1A5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8277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3AB7-4F8E-4A9F-AC15-89E6A6E00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4727" y="2449286"/>
            <a:ext cx="3687298" cy="3419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4B526-866D-4E11-A7F9-081BD4E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8A28C-4C6A-46EA-90C0-4EE0B89CC5C7}" type="datetimeFigureOut">
              <a:rPr lang="en-US" smtClean="0"/>
              <a:t>12/7/23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58BF8-E962-4367-8495-62438FDD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20AE1-C97D-4E6C-9DB2-B2904C2CF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F7F31-0B8A-474A-B86C-91F381754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E192E3E-68A9-4F36-936C-1C8D0B9EF132}"/>
              </a:ext>
            </a:extLst>
          </p:cNvPr>
          <p:cNvSpPr/>
          <p:nvPr/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214EB0-7E6D-4536-9350-5CB688B5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362" y="720434"/>
            <a:ext cx="9950103" cy="15073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5455E-4725-4924-BF7D-2E1FC9E39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7362" y="2427316"/>
            <a:ext cx="9950103" cy="3513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AD9D9-1A1D-4438-9F3D-E5E58FD72F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3751" y="6356350"/>
            <a:ext cx="22966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8C28A28C-4C6A-46EA-90C0-4EE0B89CC5C7}" type="datetimeFigureOut">
              <a:rPr lang="en-US" smtClean="0"/>
              <a:pPr/>
              <a:t>12/7/23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0A827-D7BF-4CA4-8C29-5AE54ADA4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610380" y="1926575"/>
            <a:ext cx="38303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17188-1DE1-4DA5-8161-21179E4AD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0355" y="6356350"/>
            <a:ext cx="410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</a:defRPr>
            </a:lvl1pPr>
          </a:lstStyle>
          <a:p>
            <a:fld id="{5DEF7F31-0B8A-474A-B86C-91F3817543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78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b="1" kern="120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00/admi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3BACB4-B13A-26BE-9E47-2E6B1C18E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7347" y="5422789"/>
            <a:ext cx="8888461" cy="706641"/>
          </a:xfrm>
        </p:spPr>
        <p:txBody>
          <a:bodyPr anchor="b">
            <a:normAutofit/>
          </a:bodyPr>
          <a:lstStyle/>
          <a:p>
            <a:r>
              <a:rPr lang="en-US" sz="2800" dirty="0"/>
              <a:t>Real Estate Property Webapp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F3DBC-4648-91CA-1B1A-1561A70FB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7348" y="6165748"/>
            <a:ext cx="8888460" cy="365125"/>
          </a:xfrm>
        </p:spPr>
        <p:txBody>
          <a:bodyPr anchor="t">
            <a:normAutofit lnSpcReduction="10000"/>
          </a:bodyPr>
          <a:lstStyle/>
          <a:p>
            <a:r>
              <a:rPr lang="en-US" sz="1600" dirty="0"/>
              <a:t>Py98 | Prabhakar Omprakash Yadav</a:t>
            </a:r>
          </a:p>
          <a:p>
            <a:endParaRPr lang="en-US" sz="1600" dirty="0"/>
          </a:p>
        </p:txBody>
      </p:sp>
      <p:pic>
        <p:nvPicPr>
          <p:cNvPr id="13" name="Picture 12" descr="A midsection of a person holding a miniature house">
            <a:extLst>
              <a:ext uri="{FF2B5EF4-FFF2-40B4-BE49-F238E27FC236}">
                <a16:creationId xmlns:a16="http://schemas.microsoft.com/office/drawing/2014/main" id="{2EB3A9B1-5711-BFA2-4DA5-95616E5BC6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514" b="12462"/>
          <a:stretch/>
        </p:blipFill>
        <p:spPr>
          <a:xfrm>
            <a:off x="-2" y="10"/>
            <a:ext cx="12192002" cy="514801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A2EC5-527A-5A68-4536-4D99B0DD5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D9684-FA9D-08E7-B3BB-189DD8EFDB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 and Realtors will add property through backend Django Admin page</a:t>
            </a:r>
          </a:p>
          <a:p>
            <a:r>
              <a:rPr lang="en-US" dirty="0"/>
              <a:t>Customers will register and then enquire for property</a:t>
            </a:r>
          </a:p>
          <a:p>
            <a:r>
              <a:rPr lang="en-US" dirty="0"/>
              <a:t>Customers will submit a form for enquire about particular property</a:t>
            </a:r>
          </a:p>
          <a:p>
            <a:r>
              <a:rPr lang="en-US" dirty="0"/>
              <a:t>Anyone can view property and property details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946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15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62EDFF-7BE1-4149-A745-FFD7211E6C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398826B-2EB7-5CA1-8BCD-2761ADEBF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359"/>
          <a:stretch/>
        </p:blipFill>
        <p:spPr>
          <a:xfrm>
            <a:off x="2186824" y="1230086"/>
            <a:ext cx="10005176" cy="5627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8143F-E53A-B6B0-0B64-A64A69BAF8BC}"/>
              </a:ext>
            </a:extLst>
          </p:cNvPr>
          <p:cNvSpPr txBox="1"/>
          <p:nvPr/>
        </p:nvSpPr>
        <p:spPr>
          <a:xfrm>
            <a:off x="1921565" y="596348"/>
            <a:ext cx="4525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Search Functionality For property search</a:t>
            </a:r>
          </a:p>
        </p:txBody>
      </p:sp>
    </p:spTree>
    <p:extLst>
      <p:ext uri="{BB962C8B-B14F-4D97-AF65-F5344CB8AC3E}">
        <p14:creationId xmlns:p14="http://schemas.microsoft.com/office/powerpoint/2010/main" val="857049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7EAF98D-FDA3-D794-4A28-0FF2942A19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659" b="12375"/>
          <a:stretch/>
        </p:blipFill>
        <p:spPr>
          <a:xfrm>
            <a:off x="0" y="755384"/>
            <a:ext cx="12192002" cy="5552651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DCE013-40B3-B0F7-9279-A42BFCCBEB6B}"/>
              </a:ext>
            </a:extLst>
          </p:cNvPr>
          <p:cNvSpPr txBox="1"/>
          <p:nvPr/>
        </p:nvSpPr>
        <p:spPr>
          <a:xfrm>
            <a:off x="636104" y="198783"/>
            <a:ext cx="8443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About Page showing detail of website and realtors detail from Realtor model</a:t>
            </a:r>
          </a:p>
        </p:txBody>
      </p:sp>
    </p:spTree>
    <p:extLst>
      <p:ext uri="{BB962C8B-B14F-4D97-AF65-F5344CB8AC3E}">
        <p14:creationId xmlns:p14="http://schemas.microsoft.com/office/powerpoint/2010/main" val="1554872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9C535-4D3B-700D-B4EE-254CD2E07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47" y="5422789"/>
            <a:ext cx="8888461" cy="706641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2800" b="1" kern="120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screenshot of a website&#10;&#10;Description automatically generated">
            <a:extLst>
              <a:ext uri="{FF2B5EF4-FFF2-40B4-BE49-F238E27FC236}">
                <a16:creationId xmlns:a16="http://schemas.microsoft.com/office/drawing/2014/main" id="{94695923-EC77-2FAA-1616-7A3337EE08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070" b="14992"/>
          <a:stretch/>
        </p:blipFill>
        <p:spPr>
          <a:xfrm>
            <a:off x="-2" y="1484254"/>
            <a:ext cx="12192002" cy="514801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C05A8E-F68D-81E5-2D7C-519590DB2044}"/>
              </a:ext>
            </a:extLst>
          </p:cNvPr>
          <p:cNvSpPr txBox="1"/>
          <p:nvPr/>
        </p:nvSpPr>
        <p:spPr>
          <a:xfrm>
            <a:off x="649357" y="622852"/>
            <a:ext cx="5263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Property Listing Page showing list of properties</a:t>
            </a:r>
          </a:p>
        </p:txBody>
      </p:sp>
    </p:spTree>
    <p:extLst>
      <p:ext uri="{BB962C8B-B14F-4D97-AF65-F5344CB8AC3E}">
        <p14:creationId xmlns:p14="http://schemas.microsoft.com/office/powerpoint/2010/main" val="231660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14ABA3-85CC-E79E-0FBA-C24A832F4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47" y="5422789"/>
            <a:ext cx="8888461" cy="706641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2800" b="1" kern="120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B94E641-9032-C621-B816-6727AA2510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9918"/>
          <a:stretch/>
        </p:blipFill>
        <p:spPr>
          <a:xfrm>
            <a:off x="-2" y="1510758"/>
            <a:ext cx="12192002" cy="514801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9A1079-A430-11E4-960A-1906B7127DA5}"/>
              </a:ext>
            </a:extLst>
          </p:cNvPr>
          <p:cNvSpPr txBox="1"/>
          <p:nvPr/>
        </p:nvSpPr>
        <p:spPr>
          <a:xfrm>
            <a:off x="821635" y="649357"/>
            <a:ext cx="1873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Property details</a:t>
            </a:r>
          </a:p>
        </p:txBody>
      </p:sp>
    </p:spTree>
    <p:extLst>
      <p:ext uri="{BB962C8B-B14F-4D97-AF65-F5344CB8AC3E}">
        <p14:creationId xmlns:p14="http://schemas.microsoft.com/office/powerpoint/2010/main" val="2342465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F622-26EE-E1E8-FEE1-AB1A6EDF2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47" y="5422789"/>
            <a:ext cx="8888461" cy="7066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/>
              <a:t>User Registration</a:t>
            </a:r>
            <a:endParaRPr lang="en-US" sz="2800" b="1" kern="1200" dirty="0"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B07F0CB-AA98-E34C-E885-B289D3904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429" b="7525"/>
          <a:stretch/>
        </p:blipFill>
        <p:spPr>
          <a:xfrm>
            <a:off x="-2" y="10"/>
            <a:ext cx="12192002" cy="514801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3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E192E3E-68A9-4F36-936C-1C8D0B9EF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3455896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E3B669-D0C6-43C4-9D0E-ED152B12DA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7EEB16-3AF0-55EC-FC99-620FF6953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47" y="5422789"/>
            <a:ext cx="8888461" cy="7066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Login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36F060-3DBA-74BD-CD22-7267463E0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2524"/>
          <a:stretch/>
        </p:blipFill>
        <p:spPr>
          <a:xfrm>
            <a:off x="-2" y="10"/>
            <a:ext cx="12192002" cy="514801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5D9F35-775B-4B73-BBB6-176A2E086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3792" y="1741688"/>
            <a:ext cx="3388208" cy="3406341"/>
          </a:xfrm>
          <a:custGeom>
            <a:avLst/>
            <a:gdLst>
              <a:gd name="connsiteX0" fmla="*/ 3388058 w 3388208"/>
              <a:gd name="connsiteY0" fmla="*/ 0 h 3406341"/>
              <a:gd name="connsiteX1" fmla="*/ 3388208 w 3388208"/>
              <a:gd name="connsiteY1" fmla="*/ 0 h 3406341"/>
              <a:gd name="connsiteX2" fmla="*/ 3388208 w 3388208"/>
              <a:gd name="connsiteY2" fmla="*/ 3406341 h 3406341"/>
              <a:gd name="connsiteX3" fmla="*/ 0 w 3388208"/>
              <a:gd name="connsiteY3" fmla="*/ 3406341 h 3406341"/>
              <a:gd name="connsiteX4" fmla="*/ 79006 w 3388208"/>
              <a:gd name="connsiteY4" fmla="*/ 3404386 h 3406341"/>
              <a:gd name="connsiteX5" fmla="*/ 3383947 w 3388208"/>
              <a:gd name="connsiteY5" fmla="*/ 164274 h 340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88208" h="3406341">
                <a:moveTo>
                  <a:pt x="3388058" y="0"/>
                </a:moveTo>
                <a:lnTo>
                  <a:pt x="3388208" y="0"/>
                </a:lnTo>
                <a:lnTo>
                  <a:pt x="3388208" y="3406341"/>
                </a:lnTo>
                <a:lnTo>
                  <a:pt x="0" y="3406341"/>
                </a:lnTo>
                <a:lnTo>
                  <a:pt x="79006" y="3404386"/>
                </a:lnTo>
                <a:cubicBezTo>
                  <a:pt x="1864742" y="3315784"/>
                  <a:pt x="3296223" y="1912901"/>
                  <a:pt x="3383947" y="164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315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7041A-F5C5-1635-F6B0-0D9154FF9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u="none" strike="noStrike" dirty="0">
                <a:effectLst/>
                <a:latin typeface="-apple-system"/>
                <a:hlinkClick r:id="rId2"/>
              </a:rPr>
              <a:t>Django administration</a:t>
            </a:r>
            <a:br>
              <a:rPr lang="en-US" b="0" u="none" strike="noStrike" dirty="0">
                <a:latin typeface="-apple-system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5040E-E140-C59F-75D1-CEC6CC8B7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User with staff status can access admin panel for adding Realtors and adding their properties.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Enhancement work</a:t>
            </a:r>
          </a:p>
          <a:p>
            <a:r>
              <a:rPr lang="en-US" dirty="0"/>
              <a:t>Users logged in and logged out can make inquiry for property to realtor. (Future work)</a:t>
            </a:r>
          </a:p>
          <a:p>
            <a:r>
              <a:rPr lang="en-US" dirty="0"/>
              <a:t>Creating Add Property navigation for staff users</a:t>
            </a:r>
          </a:p>
        </p:txBody>
      </p:sp>
    </p:spTree>
    <p:extLst>
      <p:ext uri="{BB962C8B-B14F-4D97-AF65-F5344CB8AC3E}">
        <p14:creationId xmlns:p14="http://schemas.microsoft.com/office/powerpoint/2010/main" val="2670128208"/>
      </p:ext>
    </p:extLst>
  </p:cSld>
  <p:clrMapOvr>
    <a:masterClrMapping/>
  </p:clrMapOvr>
</p:sld>
</file>

<file path=ppt/theme/theme1.xml><?xml version="1.0" encoding="utf-8"?>
<a:theme xmlns:a="http://schemas.openxmlformats.org/drawingml/2006/main" name="Blocks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8E2E2"/>
      </a:lt2>
      <a:accent1>
        <a:srgbClr val="74A9A9"/>
      </a:accent1>
      <a:accent2>
        <a:srgbClr val="81AA99"/>
      </a:accent2>
      <a:accent3>
        <a:srgbClr val="85A5BD"/>
      </a:accent3>
      <a:accent4>
        <a:srgbClr val="BA807F"/>
      </a:accent4>
      <a:accent5>
        <a:srgbClr val="BC9B82"/>
      </a:accent5>
      <a:accent6>
        <a:srgbClr val="AAA274"/>
      </a:accent6>
      <a:hlink>
        <a:srgbClr val="AE6A69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sVTI" id="{31656FE6-20D8-4105-85EA-706EC9332BE9}" vid="{039DFFC9-9B25-4063-9235-B287A446F5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</TotalTime>
  <Words>126</Words>
  <Application>Microsoft Macintosh PowerPoint</Application>
  <PresentationFormat>Widescreen</PresentationFormat>
  <Paragraphs>21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Avenir Next LT Pro</vt:lpstr>
      <vt:lpstr>Avenir Next LT Pro Light</vt:lpstr>
      <vt:lpstr>Calibri</vt:lpstr>
      <vt:lpstr>BlocksVTI</vt:lpstr>
      <vt:lpstr>Real Estate Property Webapp</vt:lpstr>
      <vt:lpstr>Functionality </vt:lpstr>
      <vt:lpstr>PowerPoint Presentation</vt:lpstr>
      <vt:lpstr>PowerPoint Presentation</vt:lpstr>
      <vt:lpstr>PowerPoint Presentation</vt:lpstr>
      <vt:lpstr>PowerPoint Presentation</vt:lpstr>
      <vt:lpstr>User Registration</vt:lpstr>
      <vt:lpstr>Login page</vt:lpstr>
      <vt:lpstr>Django administration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Estate Website</dc:title>
  <dc:creator>Yadav, Prabhakar Omprakash</dc:creator>
  <cp:lastModifiedBy>Yadav, Prabhakar Omprakash</cp:lastModifiedBy>
  <cp:revision>4</cp:revision>
  <dcterms:created xsi:type="dcterms:W3CDTF">2023-12-07T07:32:01Z</dcterms:created>
  <dcterms:modified xsi:type="dcterms:W3CDTF">2023-12-08T01:31:48Z</dcterms:modified>
</cp:coreProperties>
</file>

<file path=docProps/thumbnail.jpeg>
</file>